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4" r:id="rId6"/>
    <p:sldId id="265" r:id="rId7"/>
    <p:sldId id="263" r:id="rId8"/>
    <p:sldId id="257" r:id="rId9"/>
    <p:sldId id="258" r:id="rId10"/>
    <p:sldId id="25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20" y="-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513580"/>
            <a:ext cx="8228013" cy="1002900"/>
          </a:xfr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Framing Your Shot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885" y="3276171"/>
            <a:ext cx="2717236" cy="18180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1454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Facing Direction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most cases the </a:t>
            </a:r>
            <a:r>
              <a:rPr lang="en-US" dirty="0" smtClean="0"/>
              <a:t>subject </a:t>
            </a:r>
            <a:r>
              <a:rPr lang="en-US" dirty="0"/>
              <a:t>is facing slightly left or right of the camera.</a:t>
            </a:r>
            <a:endParaRPr lang="en-US" dirty="0" smtClean="0"/>
          </a:p>
          <a:p>
            <a:r>
              <a:rPr lang="en-US" dirty="0" smtClean="0"/>
              <a:t>Avoid </a:t>
            </a:r>
            <a:r>
              <a:rPr lang="en-US" dirty="0"/>
              <a:t>severe profile shots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4868" y="4795555"/>
            <a:ext cx="4007605" cy="150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279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 for Clear Backgrounds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770095"/>
            <a:ext cx="7662864" cy="2571490"/>
          </a:xfrm>
        </p:spPr>
        <p:txBody>
          <a:bodyPr/>
          <a:lstStyle/>
          <a:p>
            <a:r>
              <a:rPr lang="en-US" dirty="0"/>
              <a:t>Be aware of lampposts, trees or other such objects that are directly behind your subject</a:t>
            </a:r>
            <a:r>
              <a:rPr lang="en-US" dirty="0" smtClean="0"/>
              <a:t>.</a:t>
            </a:r>
          </a:p>
          <a:p>
            <a:r>
              <a:rPr lang="en-US" dirty="0"/>
              <a:t>A flagpole protruding from the top of an actor's head looks </a:t>
            </a:r>
            <a:r>
              <a:rPr lang="en-US" dirty="0" smtClean="0"/>
              <a:t>ridiculous.</a:t>
            </a:r>
          </a:p>
          <a:p>
            <a:r>
              <a:rPr lang="en-US" dirty="0" smtClean="0"/>
              <a:t>Steer </a:t>
            </a:r>
            <a:r>
              <a:rPr lang="en-US" dirty="0"/>
              <a:t>clear of any </a:t>
            </a:r>
            <a:r>
              <a:rPr lang="en-US" dirty="0" smtClean="0"/>
              <a:t>visual </a:t>
            </a:r>
            <a:r>
              <a:rPr lang="en-US" dirty="0"/>
              <a:t>distractions.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337" y="4982092"/>
            <a:ext cx="2577146" cy="160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114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Poor Backgrounds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3692742"/>
            <a:ext cx="3590315" cy="26892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9801" y="3692742"/>
            <a:ext cx="1663700" cy="2489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9577" y="3092713"/>
            <a:ext cx="24638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74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Subject should be well lit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770094"/>
            <a:ext cx="7662864" cy="1752447"/>
          </a:xfrm>
        </p:spPr>
        <p:txBody>
          <a:bodyPr/>
          <a:lstStyle/>
          <a:p>
            <a:r>
              <a:rPr lang="en-US" dirty="0" smtClean="0"/>
              <a:t>Make sure that the subjects face is well-lit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5337" y="4013062"/>
            <a:ext cx="2500702" cy="250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959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and Contrast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3459"/>
          <a:stretch/>
        </p:blipFill>
        <p:spPr>
          <a:xfrm>
            <a:off x="1448083" y="3001783"/>
            <a:ext cx="6400526" cy="320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24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Shooting Children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Shoot at face-level so that features can be seen, this is especially important when shooting children.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41" y="3991656"/>
            <a:ext cx="7327960" cy="273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689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312" t="10460" r="8137" b="11257"/>
          <a:stretch/>
        </p:blipFill>
        <p:spPr>
          <a:xfrm>
            <a:off x="4795296" y="3250982"/>
            <a:ext cx="4200113" cy="30283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992" y="3428999"/>
            <a:ext cx="4150204" cy="285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748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of Thirds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770094"/>
            <a:ext cx="7662864" cy="1645615"/>
          </a:xfrm>
        </p:spPr>
        <p:txBody>
          <a:bodyPr/>
          <a:lstStyle/>
          <a:p>
            <a:r>
              <a:rPr lang="en-US" dirty="0" smtClean="0"/>
              <a:t>Divide the shot </a:t>
            </a:r>
            <a:r>
              <a:rPr lang="en-US" dirty="0"/>
              <a:t>into nine sections, as in </a:t>
            </a:r>
            <a:r>
              <a:rPr lang="en-US" dirty="0" smtClean="0"/>
              <a:t>the </a:t>
            </a:r>
            <a:r>
              <a:rPr lang="en-US" dirty="0"/>
              <a:t>frame below. </a:t>
            </a:r>
            <a:endParaRPr lang="en-US" dirty="0" smtClean="0"/>
          </a:p>
          <a:p>
            <a:r>
              <a:rPr lang="en-US" dirty="0" smtClean="0"/>
              <a:t>Points of </a:t>
            </a:r>
            <a:r>
              <a:rPr lang="en-US" dirty="0"/>
              <a:t>interest should occur at 1/3 or 2/3 of the way up (or across) the frame, rather than in the </a:t>
            </a:r>
            <a:r>
              <a:rPr lang="en-US" dirty="0" smtClean="0"/>
              <a:t>center.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300" y="4238772"/>
            <a:ext cx="33147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823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322" y="3307341"/>
            <a:ext cx="2705100" cy="299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3987" y="3586742"/>
            <a:ext cx="33528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3766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48</TotalTime>
  <Words>157</Words>
  <Application>Microsoft Macintosh PowerPoint</Application>
  <PresentationFormat>On-screen Show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Genesis</vt:lpstr>
      <vt:lpstr>Framing Your Shot</vt:lpstr>
      <vt:lpstr>Look for Clear Backgrounds</vt:lpstr>
      <vt:lpstr>Examples of Poor Backgrounds</vt:lpstr>
      <vt:lpstr>Subject should be well lit</vt:lpstr>
      <vt:lpstr>Compare and Contrast</vt:lpstr>
      <vt:lpstr>Shooting Children</vt:lpstr>
      <vt:lpstr>Examples</vt:lpstr>
      <vt:lpstr>Rule of Thirds</vt:lpstr>
      <vt:lpstr>Examples</vt:lpstr>
      <vt:lpstr>Facing Direction</vt:lpstr>
    </vt:vector>
  </TitlesOfParts>
  <Company>Landstuhl 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Framing Your Shot</dc:title>
  <dc:creator>David Thomascall</dc:creator>
  <cp:lastModifiedBy>David Thomascall</cp:lastModifiedBy>
  <cp:revision>6</cp:revision>
  <dcterms:created xsi:type="dcterms:W3CDTF">2013-10-21T18:14:00Z</dcterms:created>
  <dcterms:modified xsi:type="dcterms:W3CDTF">2013-10-21T19:02:19Z</dcterms:modified>
</cp:coreProperties>
</file>