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74" r:id="rId12"/>
    <p:sldId id="269" r:id="rId13"/>
    <p:sldId id="270" r:id="rId14"/>
    <p:sldId id="271" r:id="rId15"/>
    <p:sldId id="26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-1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5EED1-6F39-C24F-BE4D-265BCC5EDEC0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51138-9B97-BF4B-B44E-67465D07D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 Learning</a:t>
            </a:r>
            <a:r>
              <a:rPr lang="en-US" baseline="0" dirty="0" smtClean="0"/>
              <a:t> – A: 2,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51138-9B97-BF4B-B44E-67465D07DAA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 Learning</a:t>
            </a:r>
            <a:r>
              <a:rPr lang="en-US" baseline="0" dirty="0" smtClean="0"/>
              <a:t> – E: 2,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51138-9B97-BF4B-B44E-67465D07DAA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7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12/31/13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Premiere Elements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4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551460"/>
          </a:xfrm>
        </p:spPr>
        <p:txBody>
          <a:bodyPr/>
          <a:lstStyle/>
          <a:p>
            <a:r>
              <a:rPr lang="en-US" dirty="0" smtClean="0"/>
              <a:t>Sometimes you want to see the whole clip and sometimes a very specific part of a clip.</a:t>
            </a:r>
          </a:p>
          <a:p>
            <a:r>
              <a:rPr lang="en-US" dirty="0" smtClean="0"/>
              <a:t>You can zoom in and out of clip by moving the zoom slider left or right</a:t>
            </a:r>
          </a:p>
          <a:p>
            <a:r>
              <a:rPr lang="en-US" dirty="0" smtClean="0"/>
              <a:t>This does not change the length of the clip, only how much you can see of it.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6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time marker</a:t>
            </a:r>
          </a:p>
          <a:p>
            <a:r>
              <a:rPr lang="en-US" dirty="0" smtClean="0"/>
              <a:t>arrow keys to step through video</a:t>
            </a:r>
          </a:p>
          <a:p>
            <a:r>
              <a:rPr lang="en-US" dirty="0" smtClean="0"/>
              <a:t>play buttons</a:t>
            </a:r>
          </a:p>
          <a:p>
            <a:r>
              <a:rPr lang="en-US" dirty="0" smtClean="0"/>
              <a:t>viewer (time included)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6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862989"/>
          </a:xfrm>
        </p:spPr>
        <p:txBody>
          <a:bodyPr/>
          <a:lstStyle/>
          <a:p>
            <a:r>
              <a:rPr lang="en-US" dirty="0" smtClean="0"/>
              <a:t>Sometimes you only want part of a clip or want to rearrange a clip so you need to split it apart.</a:t>
            </a:r>
          </a:p>
          <a:p>
            <a:r>
              <a:rPr lang="en-US" dirty="0" smtClean="0"/>
              <a:t>To split a clip find where you want to break it apart on the time line and then choose the pair of scissors icon on the monitor panel time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1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910470"/>
          </a:xfrm>
        </p:spPr>
        <p:txBody>
          <a:bodyPr/>
          <a:lstStyle/>
          <a:p>
            <a:r>
              <a:rPr lang="en-US" dirty="0" smtClean="0"/>
              <a:t>Sometimes you may want to group clips to make them easier to work with.</a:t>
            </a:r>
          </a:p>
          <a:p>
            <a:r>
              <a:rPr lang="en-US" dirty="0" smtClean="0"/>
              <a:t>To group clips, select the clips you want to group and then right-click and select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9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Trimming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492109"/>
          </a:xfrm>
        </p:spPr>
        <p:txBody>
          <a:bodyPr/>
          <a:lstStyle/>
          <a:p>
            <a:r>
              <a:rPr lang="en-US" dirty="0" smtClean="0"/>
              <a:t>Sometimes you want to shorten a clip to remove unwanted portions.</a:t>
            </a:r>
          </a:p>
          <a:p>
            <a:r>
              <a:rPr lang="en-US" dirty="0" smtClean="0"/>
              <a:t>Click on the clip in the sceneline </a:t>
            </a:r>
          </a:p>
          <a:p>
            <a:r>
              <a:rPr lang="en-US" dirty="0" smtClean="0"/>
              <a:t>Set the in and out markers to trim the clip.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2085" y="6196237"/>
            <a:ext cx="3484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Learning F: 3, 6, 9,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10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411922"/>
          </a:xfrm>
        </p:spPr>
        <p:txBody>
          <a:bodyPr/>
          <a:lstStyle/>
          <a:p>
            <a:r>
              <a:rPr lang="en-US" dirty="0" smtClean="0"/>
              <a:t>Open Premiere Elements</a:t>
            </a:r>
          </a:p>
          <a:p>
            <a:r>
              <a:rPr lang="en-US" dirty="0" smtClean="0"/>
              <a:t>Choose New Project</a:t>
            </a:r>
          </a:p>
          <a:p>
            <a:r>
              <a:rPr lang="en-US" dirty="0" smtClean="0"/>
              <a:t>Named the project “practice 1” and set it to be saved in your H drive.</a:t>
            </a:r>
          </a:p>
        </p:txBody>
      </p:sp>
    </p:spTree>
    <p:extLst>
      <p:ext uri="{BB962C8B-B14F-4D97-AF65-F5344CB8AC3E}">
        <p14:creationId xmlns:p14="http://schemas.microsoft.com/office/powerpoint/2010/main" val="315561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952142"/>
          </a:xfrm>
        </p:spPr>
        <p:txBody>
          <a:bodyPr/>
          <a:lstStyle/>
          <a:p>
            <a:r>
              <a:rPr lang="en-US" dirty="0" smtClean="0"/>
              <a:t>Add the “I Want Candy” clip to the timeline </a:t>
            </a:r>
          </a:p>
          <a:p>
            <a:r>
              <a:rPr lang="en-US" dirty="0" smtClean="0"/>
              <a:t>split the clip at the transitions (you will need to zoom in on the clip to split the clip right at the transition)</a:t>
            </a:r>
          </a:p>
          <a:p>
            <a:r>
              <a:rPr lang="en-US" dirty="0" smtClean="0"/>
              <a:t>The transitions are overlaps in this clip. Trim the new clips so that you have clean transitions. </a:t>
            </a:r>
          </a:p>
          <a:p>
            <a:r>
              <a:rPr lang="en-US" dirty="0" smtClean="0"/>
              <a:t>Rearrange the clips so that all of the individual kids are at the front of the video and group shots are at the end.</a:t>
            </a:r>
          </a:p>
          <a:p>
            <a:r>
              <a:rPr lang="en-US" dirty="0" smtClean="0"/>
              <a:t>Group the clips and view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75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Premiere Elements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between expert and quick mode</a:t>
            </a:r>
          </a:p>
          <a:p>
            <a:r>
              <a:rPr lang="en-US" dirty="0" smtClean="0"/>
              <a:t>zoom slider; fit to visible timeline</a:t>
            </a:r>
          </a:p>
          <a:p>
            <a:r>
              <a:rPr lang="en-US" dirty="0" smtClean="0"/>
              <a:t>timeline marker</a:t>
            </a:r>
          </a:p>
          <a:p>
            <a:r>
              <a:rPr lang="en-US" dirty="0" smtClean="0"/>
              <a:t>scissors in quick view</a:t>
            </a:r>
          </a:p>
          <a:p>
            <a:r>
              <a:rPr lang="en-US" dirty="0" smtClean="0"/>
              <a:t>play buttons: </a:t>
            </a:r>
          </a:p>
          <a:p>
            <a:r>
              <a:rPr lang="en-US" dirty="0" smtClean="0"/>
              <a:t>step by arrow buttons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57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59605" cy="3895695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process of manipulating video to create a story. </a:t>
            </a:r>
          </a:p>
          <a:p>
            <a:r>
              <a:rPr lang="en-US" dirty="0" smtClean="0"/>
              <a:t>Aspects of video editing include</a:t>
            </a:r>
          </a:p>
          <a:p>
            <a:pPr lvl="1"/>
            <a:r>
              <a:rPr lang="en-US" dirty="0" smtClean="0"/>
              <a:t>rearranging, adding, or removing video clips</a:t>
            </a:r>
          </a:p>
          <a:p>
            <a:pPr lvl="1"/>
            <a:r>
              <a:rPr lang="en-US" dirty="0" smtClean="0"/>
              <a:t>adding or changing sound tracks</a:t>
            </a:r>
          </a:p>
          <a:p>
            <a:pPr lvl="1"/>
            <a:r>
              <a:rPr lang="en-US" dirty="0" smtClean="0"/>
              <a:t>Adding transitions between video clips</a:t>
            </a:r>
          </a:p>
          <a:p>
            <a:pPr lvl="1"/>
            <a:r>
              <a:rPr lang="en-US" dirty="0" smtClean="0"/>
              <a:t>Adding titles and credits</a:t>
            </a:r>
          </a:p>
          <a:p>
            <a:pPr lvl="1"/>
            <a:r>
              <a:rPr lang="en-US" dirty="0" smtClean="0"/>
              <a:t>Adding special effects</a:t>
            </a:r>
          </a:p>
          <a:p>
            <a:pPr marL="34925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563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video editors such as iMovie, Movie Maker, Final Cut, and Premiere Elements</a:t>
            </a:r>
          </a:p>
          <a:p>
            <a:r>
              <a:rPr lang="en-US" dirty="0" smtClean="0"/>
              <a:t>Most modern video editors have the following features:</a:t>
            </a:r>
          </a:p>
          <a:p>
            <a:pPr lvl="1"/>
            <a:r>
              <a:rPr lang="en-US" dirty="0" smtClean="0"/>
              <a:t>reference based: the video editor does not change the original video it merely points to it. </a:t>
            </a:r>
          </a:p>
          <a:p>
            <a:pPr lvl="1"/>
            <a:r>
              <a:rPr lang="en-US" dirty="0" smtClean="0"/>
              <a:t>non-linear: you don’t have to work on clips in the order they were </a:t>
            </a:r>
            <a:r>
              <a:rPr lang="en-US" dirty="0" smtClean="0"/>
              <a:t>shot</a:t>
            </a:r>
            <a:endParaRPr lang="en-US" dirty="0" smtClean="0"/>
          </a:p>
          <a:p>
            <a:pPr lvl="1"/>
            <a:r>
              <a:rPr lang="en-US" dirty="0" smtClean="0"/>
              <a:t>multi-tracks: you can have more than one video or audio layered on top of each other.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916" y="5811678"/>
            <a:ext cx="830868" cy="830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585" y="5679554"/>
            <a:ext cx="1108798" cy="1084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844" y="5772272"/>
            <a:ext cx="991657" cy="991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3581" t="4171" r="12122" b="7906"/>
          <a:stretch/>
        </p:blipFill>
        <p:spPr>
          <a:xfrm>
            <a:off x="3215140" y="5811677"/>
            <a:ext cx="1074266" cy="95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2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Premiere Elements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2554364"/>
          </a:xfrm>
        </p:spPr>
        <p:txBody>
          <a:bodyPr/>
          <a:lstStyle/>
          <a:p>
            <a:r>
              <a:rPr lang="en-US" dirty="0" smtClean="0"/>
              <a:t>Created by Adobe (the same people who created Adobe Reader and Photoshop)</a:t>
            </a:r>
          </a:p>
          <a:p>
            <a:r>
              <a:rPr lang="en-US" dirty="0" smtClean="0"/>
              <a:t>It is Adobe’s easier to use video editor. Premiere Pro has more features but takes longer to learn.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909" y="4636679"/>
            <a:ext cx="1886572" cy="184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1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Workspace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43041" y="6504862"/>
            <a:ext cx="2776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Learning A: 2, 3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475" y="1527446"/>
            <a:ext cx="79883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9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136003"/>
          </a:xfrm>
        </p:spPr>
        <p:txBody>
          <a:bodyPr/>
          <a:lstStyle/>
          <a:p>
            <a:r>
              <a:rPr lang="en-US" dirty="0" smtClean="0"/>
              <a:t>Both video and photos can be used in Premiere Elements</a:t>
            </a:r>
          </a:p>
          <a:p>
            <a:r>
              <a:rPr lang="en-US" dirty="0" smtClean="0"/>
              <a:t>To add video or photos click on </a:t>
            </a:r>
            <a:r>
              <a:rPr lang="en-US" dirty="0" smtClean="0"/>
              <a:t>Add </a:t>
            </a:r>
            <a:r>
              <a:rPr lang="en-US" dirty="0" smtClean="0"/>
              <a:t>Media in the task panel</a:t>
            </a:r>
          </a:p>
          <a:p>
            <a:r>
              <a:rPr lang="en-US" dirty="0" smtClean="0"/>
              <a:t>Select </a:t>
            </a:r>
            <a:r>
              <a:rPr lang="en-US" dirty="0" smtClean="0"/>
              <a:t>“Files </a:t>
            </a:r>
            <a:r>
              <a:rPr lang="en-US" dirty="0" smtClean="0"/>
              <a:t>and </a:t>
            </a:r>
            <a:r>
              <a:rPr lang="en-US" dirty="0" smtClean="0"/>
              <a:t>Folders” </a:t>
            </a:r>
            <a:r>
              <a:rPr lang="en-US" dirty="0" smtClean="0"/>
              <a:t>and browse to where you video and photos are stored.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4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278445"/>
          </a:xfrm>
        </p:spPr>
        <p:txBody>
          <a:bodyPr>
            <a:normAutofit/>
          </a:bodyPr>
          <a:lstStyle/>
          <a:p>
            <a:r>
              <a:rPr lang="en-US" dirty="0" smtClean="0"/>
              <a:t>Import all of the  video clips from the Student Common drive and my folder</a:t>
            </a:r>
          </a:p>
          <a:p>
            <a:r>
              <a:rPr lang="en-US" dirty="0" smtClean="0"/>
              <a:t>Watch each of the clips you chose (double click on the video in the task manager to preview it)</a:t>
            </a:r>
          </a:p>
          <a:p>
            <a:r>
              <a:rPr lang="en-US" dirty="0" smtClean="0"/>
              <a:t>Experiment with the preview controls, including making the preview larger.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97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Video Clips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216190"/>
          </a:xfrm>
        </p:spPr>
        <p:txBody>
          <a:bodyPr>
            <a:normAutofit/>
          </a:bodyPr>
          <a:lstStyle/>
          <a:p>
            <a:r>
              <a:rPr lang="en-US" dirty="0" smtClean="0"/>
              <a:t>Clips must be moved either to the timeline or the sceneline before you can edit them</a:t>
            </a:r>
          </a:p>
          <a:p>
            <a:r>
              <a:rPr lang="en-US" dirty="0" smtClean="0"/>
              <a:t>To add a clip to the timeline drag the video clip to the video track and time location you want. </a:t>
            </a:r>
          </a:p>
          <a:p>
            <a:r>
              <a:rPr lang="en-US" dirty="0" smtClean="0"/>
              <a:t>You’ll see the video on both the video and audio tracks</a:t>
            </a:r>
          </a:p>
        </p:txBody>
      </p:sp>
    </p:spTree>
    <p:extLst>
      <p:ext uri="{BB962C8B-B14F-4D97-AF65-F5344CB8AC3E}">
        <p14:creationId xmlns:p14="http://schemas.microsoft.com/office/powerpoint/2010/main" val="2436428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Arranging Clips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32784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rearrange clips in either the timeline or the sceneline click on the clip and hold the mouse button down and move the where you it to go.</a:t>
            </a:r>
          </a:p>
          <a:p>
            <a:r>
              <a:rPr lang="en-US" dirty="0"/>
              <a:t>To delete a clip, select it and click the delete button or right click and choose clear.</a:t>
            </a:r>
          </a:p>
          <a:p>
            <a:r>
              <a:rPr lang="en-US" dirty="0" smtClean="0"/>
              <a:t>When you delete a clip it only removes it from your timeline or sceneline not the project and it does not delete the actual video.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4083" y="6226591"/>
            <a:ext cx="305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Learning F: 1, 2,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311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1170</TotalTime>
  <Words>778</Words>
  <Application>Microsoft Macintosh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Breeze</vt:lpstr>
      <vt:lpstr>Editing Basics</vt:lpstr>
      <vt:lpstr>Video Editing</vt:lpstr>
      <vt:lpstr>Video Editors</vt:lpstr>
      <vt:lpstr>Premiere Elements 11</vt:lpstr>
      <vt:lpstr>Workspace</vt:lpstr>
      <vt:lpstr>Adding Media</vt:lpstr>
      <vt:lpstr>Task #2</vt:lpstr>
      <vt:lpstr>Working with Video Clips</vt:lpstr>
      <vt:lpstr>Arranging Clips </vt:lpstr>
      <vt:lpstr>Looking at Clips</vt:lpstr>
      <vt:lpstr>Watching Clips</vt:lpstr>
      <vt:lpstr>Splitting Clips</vt:lpstr>
      <vt:lpstr>Grouping Clips</vt:lpstr>
      <vt:lpstr>Trimming Clips</vt:lpstr>
      <vt:lpstr>Task #1</vt:lpstr>
      <vt:lpstr>Task #2</vt:lpstr>
      <vt:lpstr>Premiere Elements 11</vt:lpstr>
    </vt:vector>
  </TitlesOfParts>
  <Company>Landstuhl 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Basics</dc:title>
  <dc:creator>David Thomascall</dc:creator>
  <cp:lastModifiedBy>David Thomascall</cp:lastModifiedBy>
  <cp:revision>21</cp:revision>
  <dcterms:created xsi:type="dcterms:W3CDTF">2013-10-14T14:10:22Z</dcterms:created>
  <dcterms:modified xsi:type="dcterms:W3CDTF">2014-01-01T11:21:39Z</dcterms:modified>
</cp:coreProperties>
</file>